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18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19" r:id="rId22"/>
    <p:sldId id="323" r:id="rId23"/>
    <p:sldId id="324" r:id="rId24"/>
    <p:sldId id="320" r:id="rId25"/>
    <p:sldId id="300" r:id="rId26"/>
    <p:sldId id="321" r:id="rId27"/>
    <p:sldId id="325" r:id="rId28"/>
    <p:sldId id="326" r:id="rId29"/>
    <p:sldId id="306" r:id="rId30"/>
    <p:sldId id="322" r:id="rId31"/>
    <p:sldId id="305" r:id="rId32"/>
    <p:sldId id="303" r:id="rId33"/>
    <p:sldId id="307" r:id="rId34"/>
    <p:sldId id="310" r:id="rId35"/>
    <p:sldId id="315" r:id="rId36"/>
    <p:sldId id="316" r:id="rId37"/>
    <p:sldId id="294" r:id="rId38"/>
    <p:sldId id="308" r:id="rId39"/>
    <p:sldId id="311" r:id="rId40"/>
    <p:sldId id="309" r:id="rId41"/>
    <p:sldId id="312" r:id="rId42"/>
    <p:sldId id="317" r:id="rId43"/>
    <p:sldId id="277" r:id="rId44"/>
    <p:sldId id="278" r:id="rId45"/>
    <p:sldId id="279" r:id="rId46"/>
    <p:sldId id="281" r:id="rId47"/>
    <p:sldId id="282" r:id="rId48"/>
    <p:sldId id="283" r:id="rId49"/>
    <p:sldId id="284" r:id="rId50"/>
    <p:sldId id="287" r:id="rId51"/>
    <p:sldId id="285" r:id="rId52"/>
    <p:sldId id="286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7E6E6"/>
    <a:srgbClr val="000000"/>
    <a:srgbClr val="CC0000"/>
    <a:srgbClr val="FF3131"/>
    <a:srgbClr val="3B3838"/>
    <a:srgbClr val="181717"/>
    <a:srgbClr val="15210D"/>
    <a:srgbClr val="233616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07" autoAdjust="0"/>
  </p:normalViewPr>
  <p:slideViewPr>
    <p:cSldViewPr snapToGrid="0">
      <p:cViewPr varScale="1">
        <p:scale>
          <a:sx n="99" d="100"/>
          <a:sy n="99" d="100"/>
        </p:scale>
        <p:origin x="7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microsoft.com/office/2007/relationships/hdphoto" Target="../media/hdphoto6.wdp"/><Relationship Id="rId4" Type="http://schemas.openxmlformats.org/officeDocument/2006/relationships/image" Target="../media/image61.png"/><Relationship Id="rId9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microsoft.com/office/2007/relationships/hdphoto" Target="../media/hdphoto9.wdp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7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62.png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microsoft.com/office/2007/relationships/hdphoto" Target="../media/hdphoto1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microsoft.com/office/2007/relationships/hdphoto" Target="../media/hdphoto14.wdp"/><Relationship Id="rId9" Type="http://schemas.microsoft.com/office/2007/relationships/hdphoto" Target="../media/hdphoto16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microsoft.com/office/2007/relationships/hdphoto" Target="../media/hdphoto17.wdp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microsoft.com/office/2007/relationships/hdphoto" Target="../media/hdphoto18.wdp"/><Relationship Id="rId4" Type="http://schemas.openxmlformats.org/officeDocument/2006/relationships/image" Target="../media/image83.png"/><Relationship Id="rId9" Type="http://schemas.microsoft.com/office/2007/relationships/hdphoto" Target="../media/hdphoto19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microsoft.com/office/2007/relationships/hdphoto" Target="../media/hdphoto19.wdp"/><Relationship Id="rId7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microsoft.com/office/2007/relationships/hdphoto" Target="../media/hdphoto18.wdp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microsoft.com/office/2007/relationships/hdphoto" Target="../media/hdphoto2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microsoft.com/office/2007/relationships/hdphoto" Target="../media/hdphoto23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7AE8300E-0E3C-4DD6-970F-CF97CBEBB30B}"/>
              </a:ext>
            </a:extLst>
          </p:cNvPr>
          <p:cNvGrpSpPr/>
          <p:nvPr/>
        </p:nvGrpSpPr>
        <p:grpSpPr>
          <a:xfrm>
            <a:off x="88083" y="1610946"/>
            <a:ext cx="12307662" cy="4248225"/>
            <a:chOff x="88083" y="1610946"/>
            <a:chExt cx="12307662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FEEEF91-60D0-4A25-927B-749FE7176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83" y="1674083"/>
              <a:ext cx="3943968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D735834-819D-4382-B7C6-2329DC6A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62" b="97283" l="4934" r="9735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4459" y="1701242"/>
              <a:ext cx="4341092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4F0E770-D874-44F3-9D4D-25B9B97D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50" b="96989" l="5473" r="96352">
                          <a14:foregroundMark x1="49668" y1="10384" x2="51658" y2="10177"/>
                          <a14:foregroundMark x1="47927" y1="88058" x2="50912" y2="893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11837" y="1701242"/>
              <a:ext cx="4583908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F6DD7A8-55C0-4D23-A469-8B612F869F9A}"/>
                </a:ext>
              </a:extLst>
            </p:cNvPr>
            <p:cNvGrpSpPr/>
            <p:nvPr/>
          </p:nvGrpSpPr>
          <p:grpSpPr>
            <a:xfrm>
              <a:off x="1670527" y="4741114"/>
              <a:ext cx="857414" cy="590550"/>
              <a:chOff x="5583254" y="5373311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BBF0D978-E631-4228-9385-FE87B7D113B6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6DBCF2B4-2821-4D6A-BDC8-FF6CBF4B8A4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934FBCC-53EA-4E11-AEDC-4BB215836673}"/>
                </a:ext>
              </a:extLst>
            </p:cNvPr>
            <p:cNvGrpSpPr/>
            <p:nvPr/>
          </p:nvGrpSpPr>
          <p:grpSpPr>
            <a:xfrm>
              <a:off x="3181646" y="3236110"/>
              <a:ext cx="857414" cy="590550"/>
              <a:chOff x="3473539" y="3258311"/>
              <a:chExt cx="857414" cy="590550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421D4F4E-0072-482B-8191-1C98D5D5EF52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9A746688-9E41-4DEF-B8C8-3528B7A94E11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0D66C070-2188-4996-8739-900DC002E3BB}"/>
                </a:ext>
              </a:extLst>
            </p:cNvPr>
            <p:cNvGrpSpPr/>
            <p:nvPr/>
          </p:nvGrpSpPr>
          <p:grpSpPr>
            <a:xfrm>
              <a:off x="166399" y="3236109"/>
              <a:ext cx="857414" cy="590550"/>
              <a:chOff x="3473539" y="3258311"/>
              <a:chExt cx="857414" cy="590550"/>
            </a:xfrm>
          </p:grpSpPr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5DE878A7-87A4-48A1-A805-746DEEAFF97D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E355D26-9CBB-454E-9A06-23A5298A290E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A098DE5B-603D-4B10-8865-129D8B331128}"/>
                </a:ext>
              </a:extLst>
            </p:cNvPr>
            <p:cNvGrpSpPr/>
            <p:nvPr/>
          </p:nvGrpSpPr>
          <p:grpSpPr>
            <a:xfrm>
              <a:off x="1631360" y="1688372"/>
              <a:ext cx="857414" cy="590550"/>
              <a:chOff x="3473539" y="3258311"/>
              <a:chExt cx="857414" cy="59055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2EDD3B5F-B37A-4F0F-B116-FC7CE9009F08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1987127A-B672-4865-9ABC-F65CD142FA67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E5C0DC8F-7E97-44A9-AC5E-649C1FECAC06}"/>
                </a:ext>
              </a:extLst>
            </p:cNvPr>
            <p:cNvGrpSpPr/>
            <p:nvPr/>
          </p:nvGrpSpPr>
          <p:grpSpPr>
            <a:xfrm>
              <a:off x="5708435" y="4735240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511892E2-F505-4EED-926A-03F160D053DB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67A507C7-186C-4A6A-BD6D-4CA0BD981D76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870F429-A6FC-48E5-BCC9-A5D0A72FD1DE}"/>
                </a:ext>
              </a:extLst>
            </p:cNvPr>
            <p:cNvGrpSpPr/>
            <p:nvPr/>
          </p:nvGrpSpPr>
          <p:grpSpPr>
            <a:xfrm>
              <a:off x="9668823" y="4708194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866420D7-41C9-44FD-AB97-DF00E018B985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5948D7CF-F5AA-4E24-A652-DAE163B9815B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38664BBB-A696-44F3-9DE8-A4F7605DF106}"/>
                </a:ext>
              </a:extLst>
            </p:cNvPr>
            <p:cNvGrpSpPr/>
            <p:nvPr/>
          </p:nvGrpSpPr>
          <p:grpSpPr>
            <a:xfrm>
              <a:off x="9684136" y="1732301"/>
              <a:ext cx="857414" cy="590550"/>
              <a:chOff x="3473539" y="3258311"/>
              <a:chExt cx="857414" cy="590550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A7C9F26F-845D-40F0-A9B9-C8F8C2DC88EB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0E3D712E-73BA-4965-9D17-F6CFADA7C5CD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A3B49A22-72B8-42E1-86F2-78BB40FA71DD}"/>
              </a:ext>
            </a:extLst>
          </p:cNvPr>
          <p:cNvSpPr/>
          <p:nvPr/>
        </p:nvSpPr>
        <p:spPr>
          <a:xfrm>
            <a:off x="3556760" y="1898650"/>
            <a:ext cx="1764540" cy="1628873"/>
          </a:xfrm>
          <a:prstGeom prst="roundRect">
            <a:avLst>
              <a:gd name="adj" fmla="val 292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ED0E663A-0097-4AEA-B9ED-3BE1DDFF2041}"/>
              </a:ext>
            </a:extLst>
          </p:cNvPr>
          <p:cNvSpPr/>
          <p:nvPr/>
        </p:nvSpPr>
        <p:spPr>
          <a:xfrm>
            <a:off x="173104" y="1895791"/>
            <a:ext cx="3476158" cy="3439465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C17C72-2E68-4A37-8FF2-25835D35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>
            <a:off x="169826" y="1880710"/>
            <a:ext cx="3448134" cy="34481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167E62-A3F1-491A-8D3B-1E5B0CCD7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999" y1="39443" x2="19167" y2="43944"/>
                        <a14:foregroundMark x1="48482" y1="81886" x2="53079" y2="82208"/>
                        <a14:foregroundMark x1="83608" y1="36334" x2="83608" y2="466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125" y="7644447"/>
            <a:ext cx="4261201" cy="34481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B45093-6FE5-4B2F-AF21-743C725FB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17" b="96327" l="6822" r="95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4709" y="7413521"/>
            <a:ext cx="4189866" cy="34481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9A32857-9F82-402F-9050-520C42101B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5400000">
            <a:off x="3677410" y="1902362"/>
            <a:ext cx="1577909" cy="1577909"/>
          </a:xfrm>
          <a:prstGeom prst="rect">
            <a:avLst/>
          </a:prstGeom>
        </p:spPr>
      </p:pic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E8DBB6C5-D6E4-4207-AF1E-32748F1059AD}"/>
              </a:ext>
            </a:extLst>
          </p:cNvPr>
          <p:cNvSpPr/>
          <p:nvPr/>
        </p:nvSpPr>
        <p:spPr>
          <a:xfrm>
            <a:off x="3820013" y="1879600"/>
            <a:ext cx="8219604" cy="3439465"/>
          </a:xfrm>
          <a:custGeom>
            <a:avLst/>
            <a:gdLst>
              <a:gd name="connsiteX0" fmla="*/ 4803705 w 8219604"/>
              <a:gd name="connsiteY0" fmla="*/ 0 h 3439465"/>
              <a:gd name="connsiteX1" fmla="*/ 8159345 w 8219604"/>
              <a:gd name="connsiteY1" fmla="*/ 0 h 3439465"/>
              <a:gd name="connsiteX2" fmla="*/ 8219604 w 8219604"/>
              <a:gd name="connsiteY2" fmla="*/ 60259 h 3439465"/>
              <a:gd name="connsiteX3" fmla="*/ 8219604 w 8219604"/>
              <a:gd name="connsiteY3" fmla="*/ 3379206 h 3439465"/>
              <a:gd name="connsiteX4" fmla="*/ 8159345 w 8219604"/>
              <a:gd name="connsiteY4" fmla="*/ 3439465 h 3439465"/>
              <a:gd name="connsiteX5" fmla="*/ 4803705 w 8219604"/>
              <a:gd name="connsiteY5" fmla="*/ 3439465 h 3439465"/>
              <a:gd name="connsiteX6" fmla="*/ 4797424 w 8219604"/>
              <a:gd name="connsiteY6" fmla="*/ 3438197 h 3439465"/>
              <a:gd name="connsiteX7" fmla="*/ 57531 w 8219604"/>
              <a:gd name="connsiteY7" fmla="*/ 3438197 h 3439465"/>
              <a:gd name="connsiteX8" fmla="*/ 0 w 8219604"/>
              <a:gd name="connsiteY8" fmla="*/ 3380666 h 3439465"/>
              <a:gd name="connsiteX9" fmla="*/ 0 w 8219604"/>
              <a:gd name="connsiteY9" fmla="*/ 1857122 h 3439465"/>
              <a:gd name="connsiteX10" fmla="*/ 57531 w 8219604"/>
              <a:gd name="connsiteY10" fmla="*/ 1799591 h 3439465"/>
              <a:gd name="connsiteX11" fmla="*/ 4743446 w 8219604"/>
              <a:gd name="connsiteY11" fmla="*/ 1799591 h 3439465"/>
              <a:gd name="connsiteX12" fmla="*/ 4743446 w 8219604"/>
              <a:gd name="connsiteY12" fmla="*/ 60259 h 3439465"/>
              <a:gd name="connsiteX13" fmla="*/ 4803705 w 8219604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9604" h="3439465">
                <a:moveTo>
                  <a:pt x="4803705" y="0"/>
                </a:moveTo>
                <a:lnTo>
                  <a:pt x="8159345" y="0"/>
                </a:lnTo>
                <a:cubicBezTo>
                  <a:pt x="8192625" y="0"/>
                  <a:pt x="8219604" y="26979"/>
                  <a:pt x="8219604" y="60259"/>
                </a:cubicBezTo>
                <a:lnTo>
                  <a:pt x="8219604" y="3379206"/>
                </a:lnTo>
                <a:cubicBezTo>
                  <a:pt x="8219604" y="3412486"/>
                  <a:pt x="8192625" y="3439465"/>
                  <a:pt x="8159345" y="3439465"/>
                </a:cubicBezTo>
                <a:lnTo>
                  <a:pt x="4803705" y="3439465"/>
                </a:lnTo>
                <a:lnTo>
                  <a:pt x="4797424" y="3438197"/>
                </a:lnTo>
                <a:lnTo>
                  <a:pt x="57531" y="3438197"/>
                </a:lnTo>
                <a:cubicBezTo>
                  <a:pt x="25758" y="3438197"/>
                  <a:pt x="0" y="3412439"/>
                  <a:pt x="0" y="3380666"/>
                </a:cubicBezTo>
                <a:lnTo>
                  <a:pt x="0" y="1857122"/>
                </a:lnTo>
                <a:cubicBezTo>
                  <a:pt x="0" y="1825349"/>
                  <a:pt x="25758" y="1799591"/>
                  <a:pt x="57531" y="1799591"/>
                </a:cubicBezTo>
                <a:lnTo>
                  <a:pt x="4743446" y="1799591"/>
                </a:lnTo>
                <a:lnTo>
                  <a:pt x="4743446" y="60259"/>
                </a:lnTo>
                <a:cubicBezTo>
                  <a:pt x="4743446" y="26979"/>
                  <a:pt x="4770425" y="0"/>
                  <a:pt x="480370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A1222D-4A1F-45CF-88E2-B473DCF8B5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>
            <a:off x="8577471" y="1883631"/>
            <a:ext cx="3448134" cy="344813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5E47CA5-C2F9-4A0E-A55A-7F8B53CE736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5400000">
            <a:off x="6992310" y="3735073"/>
            <a:ext cx="1576800" cy="1576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E2313EA-0BE7-46D4-B5C3-9D97893CB8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0800000">
            <a:off x="5444676" y="3728366"/>
            <a:ext cx="1576800" cy="1576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34E1EFA-723B-4345-BD39-3FEA293485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6200000">
            <a:off x="3881719" y="3735328"/>
            <a:ext cx="1576800" cy="1576800"/>
          </a:xfrm>
          <a:prstGeom prst="rect">
            <a:avLst/>
          </a:prstGeom>
        </p:spPr>
      </p:pic>
      <p:sp>
        <p:nvSpPr>
          <p:cNvPr id="50" name="TextBox 8">
            <a:extLst>
              <a:ext uri="{FF2B5EF4-FFF2-40B4-BE49-F238E27FC236}">
                <a16:creationId xmlns:a16="http://schemas.microsoft.com/office/drawing/2014/main" id="{31D6B743-A74F-4194-BE4B-8718B0046713}"/>
              </a:ext>
            </a:extLst>
          </p:cNvPr>
          <p:cNvSpPr txBox="1"/>
          <p:nvPr/>
        </p:nvSpPr>
        <p:spPr>
          <a:xfrm>
            <a:off x="169826" y="5397506"/>
            <a:ext cx="34481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(a)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型通道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803D2007-ED1A-4CE8-9AAB-DBE16D018165}"/>
              </a:ext>
            </a:extLst>
          </p:cNvPr>
          <p:cNvSpPr txBox="1"/>
          <p:nvPr/>
        </p:nvSpPr>
        <p:spPr>
          <a:xfrm>
            <a:off x="8577472" y="5397505"/>
            <a:ext cx="34481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型通道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03AC57B6-B9B8-49B5-99B5-A11D36195008}"/>
              </a:ext>
            </a:extLst>
          </p:cNvPr>
          <p:cNvSpPr/>
          <p:nvPr/>
        </p:nvSpPr>
        <p:spPr>
          <a:xfrm>
            <a:off x="155814" y="1880710"/>
            <a:ext cx="8216961" cy="3439465"/>
          </a:xfrm>
          <a:custGeom>
            <a:avLst/>
            <a:gdLst>
              <a:gd name="connsiteX0" fmla="*/ 60259 w 8216961"/>
              <a:gd name="connsiteY0" fmla="*/ 0 h 3439465"/>
              <a:gd name="connsiteX1" fmla="*/ 3415899 w 8216961"/>
              <a:gd name="connsiteY1" fmla="*/ 0 h 3439465"/>
              <a:gd name="connsiteX2" fmla="*/ 3415914 w 8216961"/>
              <a:gd name="connsiteY2" fmla="*/ 3 h 3439465"/>
              <a:gd name="connsiteX3" fmla="*/ 8159430 w 8216961"/>
              <a:gd name="connsiteY3" fmla="*/ 3 h 3439465"/>
              <a:gd name="connsiteX4" fmla="*/ 8216961 w 8216961"/>
              <a:gd name="connsiteY4" fmla="*/ 57534 h 3439465"/>
              <a:gd name="connsiteX5" fmla="*/ 8216961 w 8216961"/>
              <a:gd name="connsiteY5" fmla="*/ 1581078 h 3439465"/>
              <a:gd name="connsiteX6" fmla="*/ 8159430 w 8216961"/>
              <a:gd name="connsiteY6" fmla="*/ 1638609 h 3439465"/>
              <a:gd name="connsiteX7" fmla="*/ 3476158 w 8216961"/>
              <a:gd name="connsiteY7" fmla="*/ 1638609 h 3439465"/>
              <a:gd name="connsiteX8" fmla="*/ 3476158 w 8216961"/>
              <a:gd name="connsiteY8" fmla="*/ 3379206 h 3439465"/>
              <a:gd name="connsiteX9" fmla="*/ 3415899 w 8216961"/>
              <a:gd name="connsiteY9" fmla="*/ 3439465 h 3439465"/>
              <a:gd name="connsiteX10" fmla="*/ 60259 w 8216961"/>
              <a:gd name="connsiteY10" fmla="*/ 3439465 h 3439465"/>
              <a:gd name="connsiteX11" fmla="*/ 0 w 8216961"/>
              <a:gd name="connsiteY11" fmla="*/ 3379206 h 3439465"/>
              <a:gd name="connsiteX12" fmla="*/ 0 w 8216961"/>
              <a:gd name="connsiteY12" fmla="*/ 60259 h 3439465"/>
              <a:gd name="connsiteX13" fmla="*/ 60259 w 8216961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6961" h="3439465">
                <a:moveTo>
                  <a:pt x="60259" y="0"/>
                </a:moveTo>
                <a:lnTo>
                  <a:pt x="3415899" y="0"/>
                </a:lnTo>
                <a:lnTo>
                  <a:pt x="3415914" y="3"/>
                </a:lnTo>
                <a:lnTo>
                  <a:pt x="8159430" y="3"/>
                </a:lnTo>
                <a:cubicBezTo>
                  <a:pt x="8191203" y="3"/>
                  <a:pt x="8216961" y="25761"/>
                  <a:pt x="8216961" y="57534"/>
                </a:cubicBezTo>
                <a:lnTo>
                  <a:pt x="8216961" y="1581078"/>
                </a:lnTo>
                <a:cubicBezTo>
                  <a:pt x="8216961" y="1612851"/>
                  <a:pt x="8191203" y="1638609"/>
                  <a:pt x="8159430" y="1638609"/>
                </a:cubicBezTo>
                <a:lnTo>
                  <a:pt x="3476158" y="1638609"/>
                </a:lnTo>
                <a:lnTo>
                  <a:pt x="3476158" y="3379206"/>
                </a:lnTo>
                <a:cubicBezTo>
                  <a:pt x="3476158" y="3412486"/>
                  <a:pt x="3449179" y="3439465"/>
                  <a:pt x="3415899" y="3439465"/>
                </a:cubicBezTo>
                <a:lnTo>
                  <a:pt x="60259" y="3439465"/>
                </a:lnTo>
                <a:cubicBezTo>
                  <a:pt x="26979" y="3439465"/>
                  <a:pt x="0" y="3412486"/>
                  <a:pt x="0" y="3379206"/>
                </a:cubicBezTo>
                <a:lnTo>
                  <a:pt x="0" y="60259"/>
                </a:lnTo>
                <a:cubicBezTo>
                  <a:pt x="0" y="26979"/>
                  <a:pt x="26979" y="0"/>
                  <a:pt x="60259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C17C72-2E68-4A37-8FF2-25835D35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>
            <a:off x="169826" y="1880710"/>
            <a:ext cx="3448134" cy="34481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9A32857-9F82-402F-9050-520C42101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5400000">
            <a:off x="3556760" y="1887122"/>
            <a:ext cx="1577909" cy="157790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6ABCAD7-1841-4398-9FF8-CEFA863D1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10800000">
            <a:off x="5090551" y="1887767"/>
            <a:ext cx="1577909" cy="157790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504CC85-C7EB-409D-B963-F87A9F24A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16200000">
            <a:off x="6593246" y="1886478"/>
            <a:ext cx="1577909" cy="1577909"/>
          </a:xfrm>
          <a:prstGeom prst="rect">
            <a:avLst/>
          </a:prstGeom>
        </p:spPr>
      </p:pic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E8DBB6C5-D6E4-4207-AF1E-32748F1059AD}"/>
              </a:ext>
            </a:extLst>
          </p:cNvPr>
          <p:cNvSpPr/>
          <p:nvPr/>
        </p:nvSpPr>
        <p:spPr>
          <a:xfrm>
            <a:off x="3820013" y="1879600"/>
            <a:ext cx="8219604" cy="3439465"/>
          </a:xfrm>
          <a:custGeom>
            <a:avLst/>
            <a:gdLst>
              <a:gd name="connsiteX0" fmla="*/ 4803705 w 8219604"/>
              <a:gd name="connsiteY0" fmla="*/ 0 h 3439465"/>
              <a:gd name="connsiteX1" fmla="*/ 8159345 w 8219604"/>
              <a:gd name="connsiteY1" fmla="*/ 0 h 3439465"/>
              <a:gd name="connsiteX2" fmla="*/ 8219604 w 8219604"/>
              <a:gd name="connsiteY2" fmla="*/ 60259 h 3439465"/>
              <a:gd name="connsiteX3" fmla="*/ 8219604 w 8219604"/>
              <a:gd name="connsiteY3" fmla="*/ 3379206 h 3439465"/>
              <a:gd name="connsiteX4" fmla="*/ 8159345 w 8219604"/>
              <a:gd name="connsiteY4" fmla="*/ 3439465 h 3439465"/>
              <a:gd name="connsiteX5" fmla="*/ 4803705 w 8219604"/>
              <a:gd name="connsiteY5" fmla="*/ 3439465 h 3439465"/>
              <a:gd name="connsiteX6" fmla="*/ 4797424 w 8219604"/>
              <a:gd name="connsiteY6" fmla="*/ 3438197 h 3439465"/>
              <a:gd name="connsiteX7" fmla="*/ 57531 w 8219604"/>
              <a:gd name="connsiteY7" fmla="*/ 3438197 h 3439465"/>
              <a:gd name="connsiteX8" fmla="*/ 0 w 8219604"/>
              <a:gd name="connsiteY8" fmla="*/ 3380666 h 3439465"/>
              <a:gd name="connsiteX9" fmla="*/ 0 w 8219604"/>
              <a:gd name="connsiteY9" fmla="*/ 1857122 h 3439465"/>
              <a:gd name="connsiteX10" fmla="*/ 57531 w 8219604"/>
              <a:gd name="connsiteY10" fmla="*/ 1799591 h 3439465"/>
              <a:gd name="connsiteX11" fmla="*/ 4743446 w 8219604"/>
              <a:gd name="connsiteY11" fmla="*/ 1799591 h 3439465"/>
              <a:gd name="connsiteX12" fmla="*/ 4743446 w 8219604"/>
              <a:gd name="connsiteY12" fmla="*/ 60259 h 3439465"/>
              <a:gd name="connsiteX13" fmla="*/ 4803705 w 8219604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9604" h="3439465">
                <a:moveTo>
                  <a:pt x="4803705" y="0"/>
                </a:moveTo>
                <a:lnTo>
                  <a:pt x="8159345" y="0"/>
                </a:lnTo>
                <a:cubicBezTo>
                  <a:pt x="8192625" y="0"/>
                  <a:pt x="8219604" y="26979"/>
                  <a:pt x="8219604" y="60259"/>
                </a:cubicBezTo>
                <a:lnTo>
                  <a:pt x="8219604" y="3379206"/>
                </a:lnTo>
                <a:cubicBezTo>
                  <a:pt x="8219604" y="3412486"/>
                  <a:pt x="8192625" y="3439465"/>
                  <a:pt x="8159345" y="3439465"/>
                </a:cubicBezTo>
                <a:lnTo>
                  <a:pt x="4803705" y="3439465"/>
                </a:lnTo>
                <a:lnTo>
                  <a:pt x="4797424" y="3438197"/>
                </a:lnTo>
                <a:lnTo>
                  <a:pt x="57531" y="3438197"/>
                </a:lnTo>
                <a:cubicBezTo>
                  <a:pt x="25758" y="3438197"/>
                  <a:pt x="0" y="3412439"/>
                  <a:pt x="0" y="3380666"/>
                </a:cubicBezTo>
                <a:lnTo>
                  <a:pt x="0" y="1857122"/>
                </a:lnTo>
                <a:cubicBezTo>
                  <a:pt x="0" y="1825349"/>
                  <a:pt x="25758" y="1799591"/>
                  <a:pt x="57531" y="1799591"/>
                </a:cubicBezTo>
                <a:lnTo>
                  <a:pt x="4743446" y="1799591"/>
                </a:lnTo>
                <a:lnTo>
                  <a:pt x="4743446" y="60259"/>
                </a:lnTo>
                <a:cubicBezTo>
                  <a:pt x="4743446" y="26979"/>
                  <a:pt x="4770425" y="0"/>
                  <a:pt x="480370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A1222D-4A1F-45CF-88E2-B473DCF8B5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>
            <a:off x="8577471" y="1883631"/>
            <a:ext cx="3448134" cy="344813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5E47CA5-C2F9-4A0E-A55A-7F8B53CE7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5400000">
            <a:off x="7125660" y="3735073"/>
            <a:ext cx="1576800" cy="1576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E2313EA-0BE7-46D4-B5C3-9D97893CB8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0800000">
            <a:off x="5578026" y="3728366"/>
            <a:ext cx="1576800" cy="1576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34E1EFA-723B-4345-BD39-3FEA293485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6200000">
            <a:off x="4015069" y="3735328"/>
            <a:ext cx="1576800" cy="15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1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8D017378-851C-45D6-AB84-8831CE5D16C5}"/>
              </a:ext>
            </a:extLst>
          </p:cNvPr>
          <p:cNvSpPr/>
          <p:nvPr/>
        </p:nvSpPr>
        <p:spPr>
          <a:xfrm>
            <a:off x="6148516" y="7514477"/>
            <a:ext cx="3476158" cy="3439465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167E62-A3F1-491A-8D3B-1E5B0CCD7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999" y1="39443" x2="19167" y2="43944"/>
                        <a14:foregroundMark x1="48482" y1="81886" x2="53079" y2="82208"/>
                        <a14:foregroundMark x1="83608" y1="36334" x2="83608" y2="466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125" y="7644447"/>
            <a:ext cx="4261201" cy="34481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B45093-6FE5-4B2F-AF21-743C725FB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17" b="96327" l="6822" r="95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4709" y="7413521"/>
            <a:ext cx="4189866" cy="3448134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B15CE440-E2F6-4059-843E-CD173848B8C1}"/>
              </a:ext>
            </a:extLst>
          </p:cNvPr>
          <p:cNvGrpSpPr/>
          <p:nvPr/>
        </p:nvGrpSpPr>
        <p:grpSpPr>
          <a:xfrm>
            <a:off x="198568" y="-63500"/>
            <a:ext cx="11883803" cy="3452165"/>
            <a:chOff x="173168" y="812800"/>
            <a:chExt cx="11883803" cy="3452165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067D8144-6496-4496-8B5A-95D7047EEBA9}"/>
                </a:ext>
              </a:extLst>
            </p:cNvPr>
            <p:cNvSpPr/>
            <p:nvPr/>
          </p:nvSpPr>
          <p:spPr>
            <a:xfrm>
              <a:off x="3463031" y="818675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2DF2F161-A9BF-4D4D-B6A4-730F0996A9AE}"/>
                </a:ext>
              </a:extLst>
            </p:cNvPr>
            <p:cNvSpPr/>
            <p:nvPr/>
          </p:nvSpPr>
          <p:spPr>
            <a:xfrm>
              <a:off x="173168" y="81391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7C17C72-2E68-4A37-8FF2-25835D35A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>
              <a:off x="187180" y="813910"/>
              <a:ext cx="3448134" cy="344813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3574114" y="820322"/>
              <a:ext cx="1577909" cy="1577909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ABCAD7-1841-4398-9FF8-CEFA863D1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0800000">
              <a:off x="5107905" y="820967"/>
              <a:ext cx="1577909" cy="1577909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5504CC85-C7EB-409D-B963-F87A9F24A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6200000">
              <a:off x="6610600" y="819678"/>
              <a:ext cx="1577909" cy="1577909"/>
            </a:xfrm>
            <a:prstGeom prst="rect">
              <a:avLst/>
            </a:prstGeom>
          </p:spPr>
        </p:pic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0D14CF06-FAFC-4836-B0FA-2F7AB72B4ABA}"/>
                </a:ext>
              </a:extLst>
            </p:cNvPr>
            <p:cNvSpPr/>
            <p:nvPr/>
          </p:nvSpPr>
          <p:spPr>
            <a:xfrm>
              <a:off x="3837367" y="2615566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BC49ADCD-B955-40C6-9803-6CC59CF1544F}"/>
                </a:ext>
              </a:extLst>
            </p:cNvPr>
            <p:cNvSpPr/>
            <p:nvPr/>
          </p:nvSpPr>
          <p:spPr>
            <a:xfrm>
              <a:off x="8580813" y="81280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3A1222D-4A1F-45CF-88E2-B473DCF8B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>
              <a:off x="8594825" y="816831"/>
              <a:ext cx="3448134" cy="3448134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7143014" y="2668273"/>
              <a:ext cx="1576800" cy="15768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5595380" y="2661566"/>
              <a:ext cx="1576800" cy="15768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032423" y="2668528"/>
              <a:ext cx="1576800" cy="1576800"/>
            </a:xfrm>
            <a:prstGeom prst="rect">
              <a:avLst/>
            </a:prstGeom>
          </p:spPr>
        </p:pic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410DB6F-A1E0-4C2A-B089-B97E84917C86}"/>
              </a:ext>
            </a:extLst>
          </p:cNvPr>
          <p:cNvGrpSpPr/>
          <p:nvPr/>
        </p:nvGrpSpPr>
        <p:grpSpPr>
          <a:xfrm>
            <a:off x="212580" y="3543987"/>
            <a:ext cx="11883803" cy="3452165"/>
            <a:chOff x="173168" y="812800"/>
            <a:chExt cx="11883803" cy="3452165"/>
          </a:xfrm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A54AD1D9-D654-499E-AC78-96CCA34AAEE3}"/>
                </a:ext>
              </a:extLst>
            </p:cNvPr>
            <p:cNvSpPr/>
            <p:nvPr/>
          </p:nvSpPr>
          <p:spPr>
            <a:xfrm>
              <a:off x="3463031" y="818675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FF24BAD0-1891-4AA7-A380-BFA230F58401}"/>
                </a:ext>
              </a:extLst>
            </p:cNvPr>
            <p:cNvSpPr/>
            <p:nvPr/>
          </p:nvSpPr>
          <p:spPr>
            <a:xfrm>
              <a:off x="173168" y="81391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3DA19B0-4B7E-4121-BCA8-E8DCC31D3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>
              <a:off x="187180" y="813910"/>
              <a:ext cx="3448134" cy="3448134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C289EF4-3A1D-42A5-AEBC-1754D1E53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3574114" y="820322"/>
              <a:ext cx="1577909" cy="1577909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DA2F1D5B-0C61-49CC-BA40-68D073BDA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0800000">
              <a:off x="5107905" y="820967"/>
              <a:ext cx="1577909" cy="1577909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3ADE4C3E-226A-45A7-8600-5843025B3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6200000">
              <a:off x="6610600" y="819678"/>
              <a:ext cx="1577909" cy="1577909"/>
            </a:xfrm>
            <a:prstGeom prst="rect">
              <a:avLst/>
            </a:prstGeom>
          </p:spPr>
        </p:pic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A76052B9-E8A1-4FF9-8D3F-58C6F2B4B5EF}"/>
                </a:ext>
              </a:extLst>
            </p:cNvPr>
            <p:cNvSpPr/>
            <p:nvPr/>
          </p:nvSpPr>
          <p:spPr>
            <a:xfrm>
              <a:off x="3837367" y="2615566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42906A5C-F96E-48F4-ABE9-35A07B0FE207}"/>
                </a:ext>
              </a:extLst>
            </p:cNvPr>
            <p:cNvSpPr/>
            <p:nvPr/>
          </p:nvSpPr>
          <p:spPr>
            <a:xfrm>
              <a:off x="8580813" y="81280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B4BCF5AC-FAEB-4986-8F85-1403D551F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>
              <a:off x="8594825" y="816831"/>
              <a:ext cx="3448134" cy="3448134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B43C00E-EF29-4BB0-BE88-F1DDA1F2D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7143014" y="2668273"/>
              <a:ext cx="1576800" cy="15768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B598322-7940-4894-9E01-055083342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5595380" y="2661566"/>
              <a:ext cx="1576800" cy="15768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A38448FD-8F03-4140-80F0-DB727A84C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032423" y="2668528"/>
              <a:ext cx="1576800" cy="15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055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群組 68">
            <a:extLst>
              <a:ext uri="{FF2B5EF4-FFF2-40B4-BE49-F238E27FC236}">
                <a16:creationId xmlns:a16="http://schemas.microsoft.com/office/drawing/2014/main" id="{F49B0A71-A463-4E46-90CF-CF4864A25E4B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8BD8253-211C-445B-A10C-4FA5248DE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01" b="97030" l="9993" r="89933"/>
                      </a14:imgEffect>
                    </a14:imgLayer>
                  </a14:imgProps>
                </a:ext>
              </a:extLst>
            </a:blip>
            <a:srcRect l="16358" t="30277" r="16358" b="-30277"/>
            <a:stretch/>
          </p:blipFill>
          <p:spPr>
            <a:xfrm>
              <a:off x="305628" y="1714378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5E8F2EF-DDC9-4416-B834-63A1C9272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9970" r="89955"/>
                      </a14:imgEffect>
                    </a14:imgLayer>
                  </a14:imgProps>
                </a:ext>
              </a:extLst>
            </a:blip>
            <a:srcRect l="15699" t="6329" r="13303" b="-6329"/>
            <a:stretch/>
          </p:blipFill>
          <p:spPr>
            <a:xfrm>
              <a:off x="4335376" y="1704604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E61B3-7033-499B-A201-EB7A5FE78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57" b="96537" l="9948" r="89965"/>
                      </a14:imgEffect>
                    </a14:imgLayer>
                  </a14:imgProps>
                </a:ext>
              </a:extLst>
            </a:blip>
            <a:srcRect l="10312" t="17602" r="9059" b="-17602"/>
            <a:stretch/>
          </p:blipFill>
          <p:spPr>
            <a:xfrm>
              <a:off x="8312843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1670527" y="35219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F2BA7CA-9E18-447C-B76F-D8A74F7A2A9A}"/>
                </a:ext>
              </a:extLst>
            </p:cNvPr>
            <p:cNvGrpSpPr/>
            <p:nvPr/>
          </p:nvGrpSpPr>
          <p:grpSpPr>
            <a:xfrm>
              <a:off x="1676921" y="2718410"/>
              <a:ext cx="857414" cy="590550"/>
              <a:chOff x="3473539" y="3258311"/>
              <a:chExt cx="857414" cy="590550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3DF5117C-BF19-40C3-A2B8-DB9877ECF4DB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5AF232ED-B724-493D-A069-477A614B6848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5708435" y="45193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583C122B-BD49-4CE6-AA67-9D13DFAE17DA}"/>
                </a:ext>
              </a:extLst>
            </p:cNvPr>
            <p:cNvGrpSpPr/>
            <p:nvPr/>
          </p:nvGrpSpPr>
          <p:grpSpPr>
            <a:xfrm>
              <a:off x="9668823" y="4098594"/>
              <a:ext cx="857414" cy="590550"/>
              <a:chOff x="5583254" y="5373311"/>
              <a:chExt cx="857414" cy="590550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CEA7035B-8C6A-4CBA-978F-027DF537AB69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F5E2CED9-FE40-4ADB-B7B6-1A6EC61D325A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6F413062-26A4-42B7-8119-A6992CBEAC2D}"/>
                </a:ext>
              </a:extLst>
            </p:cNvPr>
            <p:cNvGrpSpPr/>
            <p:nvPr/>
          </p:nvGrpSpPr>
          <p:grpSpPr>
            <a:xfrm>
              <a:off x="9684136" y="2422234"/>
              <a:ext cx="857414" cy="590550"/>
              <a:chOff x="3473539" y="3258311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819440B-E3F2-40C2-96AA-0BF532341403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49366A3F-59AF-4C1F-A53A-252E33B2386E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B68D7413-7686-4A57-9AE9-4EC10D358183}"/>
                </a:ext>
              </a:extLst>
            </p:cNvPr>
            <p:cNvSpPr txBox="1"/>
            <p:nvPr/>
          </p:nvSpPr>
          <p:spPr>
            <a:xfrm>
              <a:off x="449268" y="1943200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Wall marker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F0012377-7FC8-48C6-83BB-4FEEA0FA2F4C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1" y="2212181"/>
              <a:ext cx="0" cy="103233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D1F2C286-7DC7-425D-8FCD-D29064DE7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286" y="2215787"/>
              <a:ext cx="58197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BAD00486-ADA5-4812-B7A5-21EC706B1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788" y="3231454"/>
              <a:ext cx="743474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16725D1E-AD9D-490C-840E-1A6C993ADF7F}"/>
                </a:ext>
              </a:extLst>
            </p:cNvPr>
            <p:cNvSpPr txBox="1"/>
            <p:nvPr/>
          </p:nvSpPr>
          <p:spPr>
            <a:xfrm>
              <a:off x="8627188" y="1943200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Lock marker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2924F765-CDCF-4DC3-9B68-2D3D612450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31181" y="2212181"/>
              <a:ext cx="0" cy="197125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52E77BF6-5707-4513-AB76-3B39CFA803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9206" y="2215787"/>
              <a:ext cx="58197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DF52C467-3362-41AA-AD4F-485EB32DB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25075" y="4185334"/>
              <a:ext cx="90610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250BB61A-E8A6-4138-B2E8-9A0071C99B26}"/>
                </a:ext>
              </a:extLst>
            </p:cNvPr>
            <p:cNvSpPr/>
            <p:nvPr/>
          </p:nvSpPr>
          <p:spPr>
            <a:xfrm>
              <a:off x="2044340" y="3161824"/>
              <a:ext cx="149946" cy="149946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AA507F44-030A-4CE3-AB43-FD90DEAE36EA}"/>
                </a:ext>
              </a:extLst>
            </p:cNvPr>
            <p:cNvSpPr/>
            <p:nvPr/>
          </p:nvSpPr>
          <p:spPr>
            <a:xfrm>
              <a:off x="10022557" y="4108462"/>
              <a:ext cx="149946" cy="149946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AAAE949-E49C-4A60-9E24-A72C7C2B5EB1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686AFA7B-B798-48D6-AAAF-77A30C972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9" b="95893" l="9982" r="89929"/>
                      </a14:imgEffect>
                    </a14:imgLayer>
                  </a14:imgProps>
                </a:ext>
              </a:extLst>
            </a:blip>
            <a:srcRect l="12114" t="2707" r="7582" b="-2707"/>
            <a:stretch/>
          </p:blipFill>
          <p:spPr>
            <a:xfrm>
              <a:off x="6315903" y="1707450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D04363B-A873-45E6-8DD3-3DE8848E9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7397" l="9977" r="89946"/>
                      </a14:imgEffect>
                    </a14:imgLayer>
                  </a14:imgProps>
                </a:ext>
              </a:extLst>
            </a:blip>
            <a:srcRect l="15607" t="3439" r="13088" b="-3439"/>
            <a:stretch/>
          </p:blipFill>
          <p:spPr>
            <a:xfrm>
              <a:off x="2297026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3651727" y="45760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7689635" y="45828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AAAE949-E49C-4A60-9E24-A72C7C2B5EB1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686AFA7B-B798-48D6-AAAF-77A30C972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9" b="95893" l="9982" r="89929"/>
                      </a14:imgEffect>
                    </a14:imgLayer>
                  </a14:imgProps>
                </a:ext>
              </a:extLst>
            </a:blip>
            <a:srcRect l="12114" t="2707" r="7582" b="-2707"/>
            <a:stretch/>
          </p:blipFill>
          <p:spPr>
            <a:xfrm>
              <a:off x="6315903" y="1707450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D04363B-A873-45E6-8DD3-3DE8848E9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7397" l="9977" r="89946"/>
                      </a14:imgEffect>
                    </a14:imgLayer>
                  </a14:imgProps>
                </a:ext>
              </a:extLst>
            </a:blip>
            <a:srcRect l="15607" t="3439" r="13088" b="-3439"/>
            <a:stretch/>
          </p:blipFill>
          <p:spPr>
            <a:xfrm>
              <a:off x="2297026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3651727" y="45760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7689635" y="45828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7273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8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16913</TotalTime>
  <Words>518</Words>
  <Application>Microsoft Office PowerPoint</Application>
  <PresentationFormat>寬螢幕</PresentationFormat>
  <Paragraphs>251</Paragraphs>
  <Slides>52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1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416</cp:revision>
  <dcterms:created xsi:type="dcterms:W3CDTF">2016-12-17T21:27:02Z</dcterms:created>
  <dcterms:modified xsi:type="dcterms:W3CDTF">2017-07-16T19:03:35Z</dcterms:modified>
</cp:coreProperties>
</file>